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99"/>
    <a:srgbClr val="CCFFFF"/>
    <a:srgbClr val="3366FF"/>
    <a:srgbClr val="FFB9FF"/>
    <a:srgbClr val="FFFFCC"/>
    <a:srgbClr val="00FF00"/>
    <a:srgbClr val="A40000"/>
    <a:srgbClr val="FF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0" autoAdjust="0"/>
    <p:restoredTop sz="95026" autoAdjust="0"/>
  </p:normalViewPr>
  <p:slideViewPr>
    <p:cSldViewPr snapToGrid="0">
      <p:cViewPr>
        <p:scale>
          <a:sx n="33" d="100"/>
          <a:sy n="33" d="100"/>
        </p:scale>
        <p:origin x="1368" y="11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CA72B-CEE7-45EF-911F-789B9409D9F2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FE187-F3E6-4F16-B98E-F916EEA5F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2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FE187-F3E6-4F16-B98E-F916EEA5F1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6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D9FBB8-441F-17D6-056C-707429019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3B832EE-95FE-2660-82CE-8AE418EF3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70C599-8491-B7E6-1E94-BD1B819F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BA67EE-DC6E-F792-5BC3-3AFC4D7E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11219A-D59A-C04C-AC50-EE23DD74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11CAA1-E602-AB22-3244-DB3C378F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705C16-1E5B-7F41-9C33-97474EC73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00DED6-ED6D-6EB9-5A6F-C4B59731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66562E-7F1C-175F-DB62-88F0C13E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B71C32-E2C8-F536-48DC-7ABCE3EC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7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2CEE36F-FD02-2383-3053-09A8D76CC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8D6FBE-CDF1-D1D4-F1AF-87F5D8CBA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4279D5-D29B-0F16-B905-A589F9FA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B87CA5-C3E0-145E-C490-D06AC812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706CBE-6E86-1166-0C60-D7F1DA71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F740DF-06A6-EC1F-215A-36278D66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D6972-D7D7-4C0E-7F53-CE7A6695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A5B7AD-F8BA-9C6E-6E9B-06FE618E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C7012-34DF-9CA4-1C55-46032E2D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17EAC5-6DA1-C38A-CD9B-1C2ADCD1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9A08C-974A-CACB-85DC-3306BAFF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41C18E-1A50-EE1E-99A7-465B2609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01D258-86C3-1743-5459-D2081E4F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251EAE-000D-7DD3-966A-DBB17309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25494D-8EC5-7547-8318-80FC0B6F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D8B50-6F8C-AB51-710F-B03448AB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08C771-4953-C5AE-8306-14A0CA918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BDEB69-6E2E-4396-1A97-E8CDA4ECA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9D2C9F-1B34-8457-4FE2-1F27E8C4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C49C03-74F5-79E6-FE26-8195C8EF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FACFE-D0B9-4C4E-3A60-B09AF394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38B3F-C658-04C8-7BC0-37FE4D23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95C244-ECA1-ED50-8D5F-31803E9BA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C5FD27-0BA7-E811-52D7-9A8FB4103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EE8758-1987-9451-85DF-9A6C832C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8B894FE-5888-C0FE-ABF5-1FCF90C2B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B7894C8-99C2-D812-89D0-99A8B5AC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71FE7F3-785F-2275-2767-11FEE50E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007F58-E73F-06BA-7E33-9A5AEFA0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A206E-E4E8-33A5-A851-7DCCA1C4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E126AC-19C7-A024-4B52-F4ED03A3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9E4E40-7D49-6BF9-4BA9-223182D1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D5B9B4-11D7-C697-9628-D637D345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33B4F22-5A69-D16A-8A45-AF182ED6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85387D9-B00F-AA3A-57DC-4B8FD0F2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A9D713-EAAD-9552-7922-37E733BC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997E4-BC8F-3491-E47E-EDAB1349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478332-C4BF-6188-A220-74CCC898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FAB1998-5E7B-C704-FB10-CBB3CCCC5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C4FD9C-3A25-92FB-601B-E84BB10E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CAD04A-13C3-66A3-8199-05556D8F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80B27E-8C57-EB4F-E2F6-2BA38907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6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17FBE7-15EC-70EC-F061-A8B8DA88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0E2BD6-0F1F-2D8D-F7B5-EF25724A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D92D73-021D-ABA2-BD5B-DF0695010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449FA4-9750-11F9-FC51-7BBBDAB1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6A205F2-BD19-223D-3A39-351A8C49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0FA640-95BB-EEE6-C647-980C0DB2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7BE75D5-5577-557C-4F2E-64CA01D4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BE1A7-5749-5B89-8694-6C317431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0E7080-5BD4-06BF-AA00-8DDE32936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11495D-6FB0-4824-9E4C-615677F1BEA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2DE58F-FB22-5C4C-9798-506B6BEE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2C1F59-10D1-39E1-7517-BABF4B52A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0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10.png"/><Relationship Id="rId10" Type="http://schemas.openxmlformats.org/officeDocument/2006/relationships/image" Target="../media/image31.png"/><Relationship Id="rId4" Type="http://schemas.microsoft.com/office/2007/relationships/hdphoto" Target="../media/hdphoto6.wdp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7FCFFF-F46C-6CC4-E008-7DD21A541819}"/>
              </a:ext>
            </a:extLst>
          </p:cNvPr>
          <p:cNvSpPr txBox="1"/>
          <p:nvPr/>
        </p:nvSpPr>
        <p:spPr>
          <a:xfrm>
            <a:off x="3152726" y="961243"/>
            <a:ext cx="588654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</a:t>
            </a:r>
            <a:r>
              <a:rPr lang="en-US" altLang="ja-JP" sz="13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endParaRPr lang="en-US" sz="13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893650-BA03-1FF9-37F3-316B6AC334F5}"/>
              </a:ext>
            </a:extLst>
          </p:cNvPr>
          <p:cNvSpPr txBox="1"/>
          <p:nvPr/>
        </p:nvSpPr>
        <p:spPr>
          <a:xfrm>
            <a:off x="4455166" y="3535287"/>
            <a:ext cx="328166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案１</a:t>
            </a:r>
            <a:endParaRPr lang="en-US" sz="13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20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立つ, 夜 が含まれている画像&#10;&#10;自動的に生成された説明">
            <a:extLst>
              <a:ext uri="{FF2B5EF4-FFF2-40B4-BE49-F238E27FC236}">
                <a16:creationId xmlns:a16="http://schemas.microsoft.com/office/drawing/2014/main" id="{D84E0480-9E7F-A6F1-032E-A2124607E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6"/>
          <a:stretch/>
        </p:blipFill>
        <p:spPr>
          <a:xfrm>
            <a:off x="0" y="2606310"/>
            <a:ext cx="12192000" cy="425169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53202C8-A18E-6362-A9F0-4F24CB1B5267}"/>
              </a:ext>
            </a:extLst>
          </p:cNvPr>
          <p:cNvSpPr/>
          <p:nvPr/>
        </p:nvSpPr>
        <p:spPr>
          <a:xfrm>
            <a:off x="-121920" y="3429001"/>
            <a:ext cx="12451080" cy="3658090"/>
          </a:xfrm>
          <a:prstGeom prst="rect">
            <a:avLst/>
          </a:prstGeom>
          <a:gradFill>
            <a:gsLst>
              <a:gs pos="59000">
                <a:srgbClr val="FFFFCC">
                  <a:alpha val="70000"/>
                </a:srgbClr>
              </a:gs>
              <a:gs pos="75000">
                <a:schemeClr val="bg2">
                  <a:lumMod val="75000"/>
                  <a:alpha val="80000"/>
                </a:schemeClr>
              </a:gs>
              <a:gs pos="100000">
                <a:schemeClr val="accent5">
                  <a:lumMod val="75000"/>
                  <a:alpha val="80000"/>
                </a:schemeClr>
              </a:gs>
              <a:gs pos="0">
                <a:srgbClr val="FFFF00">
                  <a:alpha val="70000"/>
                </a:srgbClr>
              </a:gs>
            </a:gsLst>
            <a:lin ang="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5E9E0235-3E6C-4130-9DBA-3809BE208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2740319" y="3368773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0D4E66B-9F67-2E8D-6869-E41F10511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1" b="36762"/>
          <a:stretch/>
        </p:blipFill>
        <p:spPr>
          <a:xfrm>
            <a:off x="9547359" y="3618942"/>
            <a:ext cx="1958111" cy="310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E499CD28-8F04-CF13-E435-682F68EFE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410099" y="162910"/>
            <a:ext cx="3098058" cy="4232578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8" name="図 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97458F26-47D7-5B9D-215E-62D12386F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2753641" y="63202"/>
            <a:ext cx="3150886" cy="2642817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01F115AC-FAE4-B7C7-887A-24B4FD9A10D1}"/>
              </a:ext>
            </a:extLst>
          </p:cNvPr>
          <p:cNvGrpSpPr/>
          <p:nvPr/>
        </p:nvGrpSpPr>
        <p:grpSpPr>
          <a:xfrm>
            <a:off x="5352691" y="0"/>
            <a:ext cx="6640639" cy="3992880"/>
            <a:chOff x="5352691" y="0"/>
            <a:chExt cx="6640639" cy="3992880"/>
          </a:xfrm>
        </p:grpSpPr>
        <p:pic>
          <p:nvPicPr>
            <p:cNvPr id="2052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DB4556A0-5DAE-5C2A-8D48-148F46532E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図 19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F082BAE8-73BA-7444-12B9-104FE9381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21" name="図 20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0F094B96-6A94-BAB7-34D9-96B2DDB9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36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4005AB7A-1782-6BB5-8E30-5EBE0E60A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4309382" y="3145268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C64516-889E-1944-3EDC-CEA32BD95A86}"/>
              </a:ext>
            </a:extLst>
          </p:cNvPr>
          <p:cNvSpPr txBox="1"/>
          <p:nvPr/>
        </p:nvSpPr>
        <p:spPr>
          <a:xfrm>
            <a:off x="198670" y="1736523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60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44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F078E5D-3E8D-74C8-45EE-4B019038B88C}"/>
              </a:ext>
            </a:extLst>
          </p:cNvPr>
          <p:cNvGrpSpPr/>
          <p:nvPr/>
        </p:nvGrpSpPr>
        <p:grpSpPr>
          <a:xfrm>
            <a:off x="4965274" y="3291992"/>
            <a:ext cx="3503418" cy="3629390"/>
            <a:chOff x="4965274" y="3291992"/>
            <a:chExt cx="3503418" cy="362939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6C183CC-EEDA-51A6-3B16-0568AA261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DA640C19-B4DE-1769-0B42-CC44D4816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5FE7D595-DB5C-0FFA-9434-3C94079A2EC1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22" name="図 21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207EBF39-9C85-DBC8-FD65-14660BD57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DEE99354-2551-9B48-99E7-6C9C1464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6" name="図 25">
                <a:extLst>
                  <a:ext uri="{FF2B5EF4-FFF2-40B4-BE49-F238E27FC236}">
                    <a16:creationId xmlns:a16="http://schemas.microsoft.com/office/drawing/2014/main" id="{91C6B3AB-F84E-0A1C-87E0-B999D6114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05B1BCCF-5738-CB38-DB38-0028DE423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7FD0FA4D-4679-BAB9-0ADF-74EE5D2400AD}"/>
              </a:ext>
            </a:extLst>
          </p:cNvPr>
          <p:cNvGrpSpPr/>
          <p:nvPr/>
        </p:nvGrpSpPr>
        <p:grpSpPr>
          <a:xfrm flipH="1">
            <a:off x="-184624" y="3425819"/>
            <a:ext cx="3503418" cy="3629390"/>
            <a:chOff x="4965274" y="3291992"/>
            <a:chExt cx="3503418" cy="3629390"/>
          </a:xfrm>
        </p:grpSpPr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5F02CDFA-1A9B-0001-8E84-773B84C1D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6C73E962-7710-E8C6-68DA-D59E7099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E92758DC-1063-DF12-BB64-3F580D44037D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49" name="図 48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3CA94058-F272-1183-41D4-213974BF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0" name="図 49">
                <a:extLst>
                  <a:ext uri="{FF2B5EF4-FFF2-40B4-BE49-F238E27FC236}">
                    <a16:creationId xmlns:a16="http://schemas.microsoft.com/office/drawing/2014/main" id="{AB47293B-61C2-7ED7-43BD-3119BA161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1" name="図 50">
                <a:extLst>
                  <a:ext uri="{FF2B5EF4-FFF2-40B4-BE49-F238E27FC236}">
                    <a16:creationId xmlns:a16="http://schemas.microsoft.com/office/drawing/2014/main" id="{84CDA900-996D-0DB9-4A40-24E97B76E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2" name="図 51">
                <a:extLst>
                  <a:ext uri="{FF2B5EF4-FFF2-40B4-BE49-F238E27FC236}">
                    <a16:creationId xmlns:a16="http://schemas.microsoft.com/office/drawing/2014/main" id="{17279804-6D95-0232-24D2-64DF3FA17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pic>
        <p:nvPicPr>
          <p:cNvPr id="14" name="図 13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655ACEAC-33AD-AAF5-6FC4-039D5958E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6"/>
          <a:stretch/>
        </p:blipFill>
        <p:spPr>
          <a:xfrm>
            <a:off x="2669976" y="3829843"/>
            <a:ext cx="3098058" cy="3292816"/>
          </a:xfrm>
          <a:prstGeom prst="rect">
            <a:avLst/>
          </a:prstGeom>
          <a:effectLst>
            <a:glow rad="127000">
              <a:schemeClr val="bg1">
                <a:alpha val="98000"/>
              </a:schemeClr>
            </a:glow>
          </a:effectLst>
        </p:spPr>
      </p:pic>
      <p:pic>
        <p:nvPicPr>
          <p:cNvPr id="56" name="図 55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274E16F-2860-5F66-B76F-E516A046A1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-129505" y="1943966"/>
            <a:ext cx="6155328" cy="2865996"/>
          </a:xfrm>
          <a:prstGeom prst="rect">
            <a:avLst/>
          </a:prstGeom>
        </p:spPr>
      </p:pic>
      <p:pic>
        <p:nvPicPr>
          <p:cNvPr id="58" name="図 57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F7955EF1-6B57-7AEA-B3F1-D6D101C9DB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6068737" y="4570191"/>
            <a:ext cx="3768241" cy="23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コンピュータ, 異なる, 部屋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A4186BC2-ACFB-9DE0-CFE2-3ACE37AC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99"/>
          <a:stretch/>
        </p:blipFill>
        <p:spPr>
          <a:xfrm>
            <a:off x="0" y="755246"/>
            <a:ext cx="12192000" cy="5856791"/>
          </a:xfrm>
          <a:prstGeom prst="rect">
            <a:avLst/>
          </a:prstGeom>
          <a:effectLst>
            <a:outerShdw blurRad="50800" dist="63500" dir="2700000" sx="101000" sy="101000" algn="tl" rotWithShape="0">
              <a:prstClr val="black">
                <a:alpha val="78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1F84A1-9213-A64C-A50C-1160C6DC4B24}"/>
              </a:ext>
            </a:extLst>
          </p:cNvPr>
          <p:cNvSpPr txBox="1"/>
          <p:nvPr/>
        </p:nvSpPr>
        <p:spPr>
          <a:xfrm>
            <a:off x="5593205" y="511047"/>
            <a:ext cx="29915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8000" i="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sx="101000" sy="101000" algn="tl">
                    <a:srgbClr val="000000">
                      <a:alpha val="99000"/>
                    </a:srgbClr>
                  </a:outerShdw>
                </a:effectLst>
              </a:rPr>
              <a:t>だけが</a:t>
            </a:r>
            <a:endParaRPr lang="en-US" sz="5400" i="0" dirty="0">
              <a:effectLst>
                <a:glow rad="101600">
                  <a:srgbClr val="FFFF00"/>
                </a:glow>
                <a:outerShdw blurRad="38100" dist="38100" dir="2700000" sx="101000" sy="101000" algn="tl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90E60-43EC-D044-5D2C-E6C492AB5FB5}"/>
              </a:ext>
            </a:extLst>
          </p:cNvPr>
          <p:cNvSpPr txBox="1"/>
          <p:nvPr/>
        </p:nvSpPr>
        <p:spPr>
          <a:xfrm>
            <a:off x="405230" y="2105561"/>
            <a:ext cx="60163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i="0" dirty="0">
                <a:gradFill>
                  <a:gsLst>
                    <a:gs pos="100000">
                      <a:srgbClr val="3366FF"/>
                    </a:gs>
                    <a:gs pos="49000">
                      <a:srgbClr val="CCFFFF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101600">
                    <a:schemeClr val="tx2">
                      <a:lumMod val="90000"/>
                      <a:lumOff val="10000"/>
                    </a:schemeClr>
                  </a:glow>
                  <a:outerShdw blurRad="38100" dist="38100" dir="2700000" sx="101000" sy="101000" algn="tl">
                    <a:srgbClr val="000000">
                      <a:alpha val="99000"/>
                    </a:srgbClr>
                  </a:outerShdw>
                </a:effectLst>
              </a:rPr>
              <a:t>試合に負けて</a:t>
            </a:r>
            <a:endParaRPr lang="en-US" sz="5400" i="0" dirty="0">
              <a:gradFill>
                <a:gsLst>
                  <a:gs pos="100000">
                    <a:srgbClr val="3366FF"/>
                  </a:gs>
                  <a:gs pos="49000">
                    <a:srgbClr val="CCFFFF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101600">
                  <a:schemeClr val="tx2">
                    <a:lumMod val="90000"/>
                    <a:lumOff val="10000"/>
                  </a:schemeClr>
                </a:glow>
                <a:outerShdw blurRad="38100" dist="38100" dir="2700000" sx="101000" sy="101000" algn="tl">
                  <a:srgbClr val="000000">
                    <a:alpha val="99000"/>
                  </a:srgbClr>
                </a:outerShdw>
              </a:effectLst>
            </a:endParaRPr>
          </a:p>
        </p:txBody>
      </p:sp>
      <p:pic>
        <p:nvPicPr>
          <p:cNvPr id="10" name="図 9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1534197-E2E1-2BE8-D60F-D98C0620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223" y="-107573"/>
            <a:ext cx="7292051" cy="2225994"/>
          </a:xfrm>
          <a:prstGeom prst="rect">
            <a:avLst/>
          </a:prstGeom>
          <a:effectLst>
            <a:outerShdw blurRad="38100" dist="50800" dir="2700000" sx="101000" sy="101000" algn="tl" rotWithShape="0">
              <a:prstClr val="black"/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89E726-3010-CA48-1AA9-DC2EB1768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r="28588" b="10525"/>
          <a:stretch/>
        </p:blipFill>
        <p:spPr>
          <a:xfrm>
            <a:off x="2227385" y="-4079154"/>
            <a:ext cx="15906286" cy="9700236"/>
          </a:xfrm>
          <a:prstGeom prst="rect">
            <a:avLst/>
          </a:prstGeom>
          <a:effectLst>
            <a:outerShdw blurRad="38100" dist="50800" dir="2700000" sx="101000" sy="101000" algn="tl" rotWithShape="0">
              <a:prstClr val="black"/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22D3A41-AF4A-A2F9-3105-F2249AB7E9BE}"/>
              </a:ext>
            </a:extLst>
          </p:cNvPr>
          <p:cNvSpPr txBox="1"/>
          <p:nvPr/>
        </p:nvSpPr>
        <p:spPr>
          <a:xfrm>
            <a:off x="7019500" y="4848825"/>
            <a:ext cx="12250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99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800" i="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</a:rPr>
              <a:t>に</a:t>
            </a:r>
            <a:endParaRPr lang="en-US" sz="8800" i="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6B0307A-AECE-40F1-3855-BC49FD1F5A27}"/>
              </a:ext>
            </a:extLst>
          </p:cNvPr>
          <p:cNvGrpSpPr/>
          <p:nvPr/>
        </p:nvGrpSpPr>
        <p:grpSpPr>
          <a:xfrm>
            <a:off x="-2271048" y="-418156"/>
            <a:ext cx="15174703" cy="11717826"/>
            <a:chOff x="3755377" y="3727556"/>
            <a:chExt cx="3877879" cy="2994478"/>
          </a:xfrm>
        </p:grpSpPr>
        <p:pic>
          <p:nvPicPr>
            <p:cNvPr id="1026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89A9795A-167C-DA19-4FEB-C51A5BA2B6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19" b="91379" l="3667" r="40500">
                          <a14:foregroundMark x1="13500" y1="11330" x2="23333" y2="9360"/>
                          <a14:foregroundMark x1="16833" y1="5911" x2="21667" y2="5665"/>
                          <a14:foregroundMark x1="40167" y1="27094" x2="40500" y2="33498"/>
                          <a14:foregroundMark x1="3667" y1="28571" x2="3667" y2="33005"/>
                          <a14:foregroundMark x1="21500" y1="91133" x2="22833" y2="9137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43"/>
            <a:stretch/>
          </p:blipFill>
          <p:spPr bwMode="auto">
            <a:xfrm>
              <a:off x="3755377" y="5446688"/>
              <a:ext cx="839791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37568D8A-4B82-703D-422C-390693E7B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19" b="89409" l="47167" r="96167">
                          <a14:foregroundMark x1="85333" y1="8621" x2="85333" y2="8621"/>
                          <a14:foregroundMark x1="96333" y1="14039" x2="96333" y2="14039"/>
                          <a14:foregroundMark x1="47167" y1="46798" x2="47167" y2="46798"/>
                          <a14:foregroundMark x1="91833" y1="5419" x2="91833" y2="5419"/>
                          <a14:foregroundMark x1="80833" y1="5419" x2="80833" y2="5419"/>
                          <a14:backgroundMark x1="45500" y1="50246" x2="45500" y2="5270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43"/>
            <a:stretch/>
          </p:blipFill>
          <p:spPr bwMode="auto">
            <a:xfrm>
              <a:off x="6544677" y="3727556"/>
              <a:ext cx="1088579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6A66C1E-57A2-76B6-8AA3-5CA40D0D3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5" r="26454"/>
            <a:stretch/>
          </p:blipFill>
          <p:spPr>
            <a:xfrm>
              <a:off x="3755377" y="3990569"/>
              <a:ext cx="3795979" cy="2399571"/>
            </a:xfrm>
            <a:prstGeom prst="rect">
              <a:avLst/>
            </a:prstGeom>
          </p:spPr>
        </p:pic>
      </p:grpSp>
      <p:pic>
        <p:nvPicPr>
          <p:cNvPr id="20" name="図 19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33B1E152-3C8E-AF28-77CB-0E1B50025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1608577" y="-60681"/>
            <a:ext cx="17264394" cy="109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イラスト依頼の内部資料を全部公開！僕は萌え絵をこんな感じで依頼しました。 - アフィリエイト戦記">
            <a:extLst>
              <a:ext uri="{FF2B5EF4-FFF2-40B4-BE49-F238E27FC236}">
                <a16:creationId xmlns:a16="http://schemas.microsoft.com/office/drawing/2014/main" id="{565BF4A7-546E-E2AE-C96A-8C6D14A7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6" y="0"/>
            <a:ext cx="8835342" cy="40035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制服デートイラスト｜無料イラスト・フリー素材なら「イラストAC」">
            <a:extLst>
              <a:ext uri="{FF2B5EF4-FFF2-40B4-BE49-F238E27FC236}">
                <a16:creationId xmlns:a16="http://schemas.microsoft.com/office/drawing/2014/main" id="{9A72C647-31B4-C8E9-D82B-B0338E9B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12" b="99706" l="9412" r="92353">
                        <a14:foregroundMark x1="14706" y1="43529" x2="12941" y2="58235"/>
                        <a14:foregroundMark x1="26176" y1="44706" x2="29118" y2="25588"/>
                        <a14:foregroundMark x1="31176" y1="46765" x2="31471" y2="27647"/>
                        <a14:foregroundMark x1="32059" y1="24118" x2="29706" y2="11471"/>
                        <a14:foregroundMark x1="31471" y1="28529" x2="35882" y2="35000"/>
                        <a14:foregroundMark x1="28235" y1="28235" x2="22353" y2="36471"/>
                        <a14:foregroundMark x1="27941" y1="15294" x2="25588" y2="4412"/>
                        <a14:foregroundMark x1="67353" y1="35294" x2="68824" y2="47059"/>
                        <a14:foregroundMark x1="64412" y1="79706" x2="69706" y2="91176"/>
                        <a14:foregroundMark x1="77353" y1="56471" x2="79412" y2="90294"/>
                        <a14:foregroundMark x1="77059" y1="55588" x2="77059" y2="82059"/>
                        <a14:foregroundMark x1="78529" y1="46471" x2="80588" y2="52353"/>
                        <a14:foregroundMark x1="79118" y1="42941" x2="82647" y2="48235"/>
                        <a14:foregroundMark x1="89706" y1="55588" x2="90882" y2="63529"/>
                        <a14:foregroundMark x1="16471" y1="61765" x2="19412" y2="68824"/>
                        <a14:foregroundMark x1="17647" y1="46471" x2="22353" y2="46765"/>
                        <a14:foregroundMark x1="25000" y1="87059" x2="23235" y2="94412"/>
                        <a14:foregroundMark x1="34706" y1="84118" x2="41471" y2="99706"/>
                        <a14:foregroundMark x1="10000" y1="82941" x2="9412" y2="86471"/>
                        <a14:foregroundMark x1="92353" y1="66176" x2="92353" y2="6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21" y="-57720"/>
            <a:ext cx="3238500" cy="3238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超熱血高校 くにおくんドッジボール部">
            <a:extLst>
              <a:ext uri="{FF2B5EF4-FFF2-40B4-BE49-F238E27FC236}">
                <a16:creationId xmlns:a16="http://schemas.microsoft.com/office/drawing/2014/main" id="{CBF2BD32-AEE2-D20B-41B8-1D8721E0F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9" y="3612591"/>
            <a:ext cx="4409692" cy="314691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熱血高校ドッジボール部（くにおくんシリーズ）のネタバレ解説・考察まとめ (10/10) - RENOTE [リノート]">
            <a:extLst>
              <a:ext uri="{FF2B5EF4-FFF2-40B4-BE49-F238E27FC236}">
                <a16:creationId xmlns:a16="http://schemas.microsoft.com/office/drawing/2014/main" id="{7760E95B-1446-EAE9-7BB4-4E3015C6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4" y="3094305"/>
            <a:ext cx="5150537" cy="360865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80642D-8866-D10E-C792-77FF469503FF}"/>
              </a:ext>
            </a:extLst>
          </p:cNvPr>
          <p:cNvSpPr txBox="1"/>
          <p:nvPr/>
        </p:nvSpPr>
        <p:spPr>
          <a:xfrm>
            <a:off x="2554805" y="97319"/>
            <a:ext cx="708238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bg1"/>
                  </a:solidFill>
                </a:ln>
                <a:gradFill>
                  <a:gsLst>
                    <a:gs pos="100000">
                      <a:srgbClr val="3366FF"/>
                    </a:gs>
                    <a:gs pos="49000">
                      <a:srgbClr val="00B0F0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1270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sz="15000" dirty="0">
              <a:ln w="41275">
                <a:solidFill>
                  <a:schemeClr val="bg1"/>
                </a:solidFill>
              </a:ln>
              <a:gradFill>
                <a:gsLst>
                  <a:gs pos="100000">
                    <a:srgbClr val="3366FF"/>
                  </a:gs>
                  <a:gs pos="49000">
                    <a:srgbClr val="00B0F0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1270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4C8DF4-D88D-6945-3599-9E0A61189BA1}"/>
              </a:ext>
            </a:extLst>
          </p:cNvPr>
          <p:cNvSpPr txBox="1"/>
          <p:nvPr/>
        </p:nvSpPr>
        <p:spPr>
          <a:xfrm>
            <a:off x="1224314" y="4360024"/>
            <a:ext cx="974337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tx1"/>
                  </a:solidFill>
                </a:ln>
                <a:gradFill>
                  <a:gsLst>
                    <a:gs pos="100000">
                      <a:srgbClr val="FF0000"/>
                    </a:gs>
                    <a:gs pos="50000">
                      <a:srgbClr val="FFC000"/>
                    </a:gs>
                    <a:gs pos="0">
                      <a:srgbClr val="FF0000"/>
                    </a:gs>
                  </a:gsLst>
                  <a:lin ang="5400000" scaled="1"/>
                </a:gradFill>
                <a:effectLst>
                  <a:glow rad="127000">
                    <a:srgbClr val="CC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endParaRPr lang="en-US" sz="15000" dirty="0">
              <a:ln w="41275">
                <a:solidFill>
                  <a:schemeClr val="tx1"/>
                </a:solidFill>
              </a:ln>
              <a:gradFill>
                <a:gsLst>
                  <a:gs pos="100000">
                    <a:srgbClr val="FF0000"/>
                  </a:gs>
                  <a:gs pos="50000">
                    <a:srgbClr val="FFC000"/>
                  </a:gs>
                  <a:gs pos="0">
                    <a:srgbClr val="FF0000"/>
                  </a:gs>
                </a:gsLst>
                <a:lin ang="5400000" scaled="1"/>
              </a:gradFill>
              <a:effectLst>
                <a:glow rad="127000">
                  <a:srgbClr val="CC0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07CB63-C857-171D-743F-95BB41A5536E}"/>
              </a:ext>
            </a:extLst>
          </p:cNvPr>
          <p:cNvSpPr txBox="1"/>
          <p:nvPr/>
        </p:nvSpPr>
        <p:spPr>
          <a:xfrm>
            <a:off x="5266285" y="2497976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endParaRPr lang="en-US" sz="115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06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ドッヂボールイラスト｜無料イラスト・フリー素材なら「イラストAC」">
            <a:extLst>
              <a:ext uri="{FF2B5EF4-FFF2-40B4-BE49-F238E27FC236}">
                <a16:creationId xmlns:a16="http://schemas.microsoft.com/office/drawing/2014/main" id="{2A85D8F7-79DE-A8E5-EE6A-1958CAE4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0" r="95668">
                        <a14:foregroundMark x1="30866" y1="40294" x2="37004" y2="44706"/>
                        <a14:foregroundMark x1="17148" y1="49412" x2="14440" y2="47059"/>
                        <a14:foregroundMark x1="10830" y1="72353" x2="16787" y2="70588"/>
                        <a14:foregroundMark x1="7220" y1="64412" x2="9567" y2="69412"/>
                        <a14:foregroundMark x1="29061" y1="32647" x2="30866" y2="37059"/>
                        <a14:foregroundMark x1="30021" y1="69680" x2="31949" y2="73235"/>
                        <a14:foregroundMark x1="27896" y1="65762" x2="28034" y2="66017"/>
                        <a14:foregroundMark x1="25090" y1="60588" x2="26441" y2="63079"/>
                        <a14:foregroundMark x1="31949" y1="73235" x2="28881" y2="76765"/>
                        <a14:foregroundMark x1="29195" y1="59055" x2="33032" y2="61765"/>
                        <a14:foregroundMark x1="27617" y1="57941" x2="28818" y2="58789"/>
                        <a14:foregroundMark x1="15704" y1="69706" x2="16787" y2="65000"/>
                        <a14:foregroundMark x1="45487" y1="32059" x2="48195" y2="36471"/>
                        <a14:foregroundMark x1="40433" y1="55882" x2="38129" y2="63156"/>
                        <a14:foregroundMark x1="44404" y1="50882" x2="48195" y2="54118"/>
                        <a14:foregroundMark x1="49278" y1="40882" x2="52244" y2="45294"/>
                        <a14:foregroundMark x1="54152" y1="54412" x2="61372" y2="60882"/>
                        <a14:foregroundMark x1="65343" y1="47941" x2="77798" y2="64118"/>
                        <a14:foregroundMark x1="75271" y1="70294" x2="70036" y2="82353"/>
                        <a14:foregroundMark x1="68953" y1="85294" x2="70578" y2="89412"/>
                        <a14:foregroundMark x1="71300" y1="81471" x2="72924" y2="88529"/>
                        <a14:foregroundMark x1="84477" y1="74412" x2="95307" y2="81176"/>
                        <a14:foregroundMark x1="94765" y1="46176" x2="95668" y2="53235"/>
                        <a14:foregroundMark x1="25812" y1="43529" x2="26895" y2="50000"/>
                        <a14:foregroundMark x1="24007" y1="49412" x2="27256" y2="50294"/>
                        <a14:foregroundMark x1="20578" y1="52059" x2="27256" y2="55294"/>
                        <a14:foregroundMark x1="30480" y1="67299" x2="30505" y2="67059"/>
                        <a14:foregroundMark x1="24188" y1="31765" x2="24007" y2="32647"/>
                        <a14:foregroundMark x1="24910" y1="34412" x2="24910" y2="36765"/>
                        <a14:foregroundMark x1="17148" y1="55000" x2="18592" y2="55000"/>
                        <a14:backgroundMark x1="53069" y1="45882" x2="53249" y2="49118"/>
                        <a14:backgroundMark x1="53069" y1="45294" x2="53069" y2="47941"/>
                        <a14:backgroundMark x1="37004" y1="65588" x2="38448" y2="66176"/>
                        <a14:backgroundMark x1="26715" y1="65000" x2="27978" y2="65588"/>
                        <a14:backgroundMark x1="26173" y1="63824" x2="27437" y2="65882"/>
                        <a14:backgroundMark x1="26173" y1="63824" x2="26895" y2="64706"/>
                        <a14:backgroundMark x1="26354" y1="63235" x2="26715" y2="63529"/>
                        <a14:backgroundMark x1="28700" y1="66765" x2="28339" y2="68235"/>
                        <a14:backgroundMark x1="27978" y1="66176" x2="27617" y2="68824"/>
                        <a14:backgroundMark x1="28339" y1="66176" x2="27978" y2="67941"/>
                        <a14:backgroundMark x1="92599" y1="43529" x2="92599" y2="42941"/>
                        <a14:backgroundMark x1="81408" y1="50294" x2="82310" y2="51176"/>
                        <a14:backgroundMark x1="79422" y1="50000" x2="7942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20" y="1559148"/>
            <a:ext cx="6159057" cy="3779926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FE5707-5B23-52ED-4DE0-172BF897CC02}"/>
              </a:ext>
            </a:extLst>
          </p:cNvPr>
          <p:cNvSpPr txBox="1"/>
          <p:nvPr/>
        </p:nvSpPr>
        <p:spPr>
          <a:xfrm>
            <a:off x="237186" y="167906"/>
            <a:ext cx="101986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 dirty="0">
                <a:gradFill>
                  <a:gsLst>
                    <a:gs pos="100000">
                      <a:schemeClr val="accent2"/>
                    </a:gs>
                    <a:gs pos="50000">
                      <a:schemeClr val="accent2">
                        <a:lumMod val="60000"/>
                        <a:lumOff val="40000"/>
                      </a:schemeClr>
                    </a:gs>
                    <a:gs pos="0">
                      <a:schemeClr val="accent2"/>
                    </a:gs>
                  </a:gsLst>
                  <a:lin ang="5400000" scaled="0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ja-JP" altLang="en-US" sz="6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が</a:t>
            </a:r>
            <a:r>
              <a:rPr lang="ja-JP" altLang="en-US" sz="8000" dirty="0">
                <a:solidFill>
                  <a:srgbClr val="00B0F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人気な理由</a:t>
            </a:r>
            <a:endParaRPr lang="en-US" sz="6600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18637D-3DE4-4995-FB11-FE2DDE62C004}"/>
              </a:ext>
            </a:extLst>
          </p:cNvPr>
          <p:cNvSpPr txBox="1"/>
          <p:nvPr/>
        </p:nvSpPr>
        <p:spPr>
          <a:xfrm>
            <a:off x="237186" y="1801467"/>
            <a:ext cx="7784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 ボール当てて倒せた！！</a:t>
            </a:r>
            <a:endParaRPr lang="en-US" sz="54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7CDE42-9388-6E72-E069-BDE33CE6011A}"/>
              </a:ext>
            </a:extLst>
          </p:cNvPr>
          <p:cNvSpPr txBox="1"/>
          <p:nvPr/>
        </p:nvSpPr>
        <p:spPr>
          <a:xfrm>
            <a:off x="237186" y="298744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キャッチできた！！</a:t>
            </a:r>
            <a:endParaRPr 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656511-FE60-351C-4B93-AFC701CA83DF}"/>
              </a:ext>
            </a:extLst>
          </p:cNvPr>
          <p:cNvSpPr txBox="1"/>
          <p:nvPr/>
        </p:nvSpPr>
        <p:spPr>
          <a:xfrm>
            <a:off x="237185" y="4173425"/>
            <a:ext cx="10902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いつでも、どこでも、誰とでも出来る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BAF7E43-8C82-0D17-3590-FB082CDE694E}"/>
              </a:ext>
            </a:extLst>
          </p:cNvPr>
          <p:cNvSpPr txBox="1"/>
          <p:nvPr/>
        </p:nvSpPr>
        <p:spPr>
          <a:xfrm>
            <a:off x="237185" y="5221944"/>
            <a:ext cx="72010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5400" i="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・</a:t>
            </a:r>
            <a:r>
              <a:rPr lang="ja-JP" altLang="en-US" sz="5400" dirty="0"/>
              <a:t> </a:t>
            </a:r>
            <a:r>
              <a:rPr lang="ja-JP" altLang="en-US" sz="8000" i="0" dirty="0">
                <a:effectLst>
                  <a:glow rad="101600">
                    <a:srgbClr val="FFFF00"/>
                  </a:glow>
                  <a:outerShdw blurRad="38100" dist="38100" dir="2700000" sx="101000" sy="101000" algn="tl">
                    <a:srgbClr val="000000">
                      <a:alpha val="81000"/>
                    </a:srgbClr>
                  </a:outerShdw>
                </a:effectLst>
              </a:rPr>
              <a:t>上手いとモテる</a:t>
            </a:r>
            <a:endParaRPr lang="en-US" sz="5400" i="0" dirty="0">
              <a:effectLst>
                <a:glow rad="101600">
                  <a:srgbClr val="FFFF00"/>
                </a:glow>
                <a:outerShdw blurRad="38100" dist="38100" dir="2700000" sx="101000" sy="101000" algn="tl">
                  <a:srgbClr val="000000">
                    <a:alpha val="81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873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  <p:bldP spid="7" grpId="0"/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7B920C6-AC6F-7DFD-F406-8730E510601E}"/>
              </a:ext>
            </a:extLst>
          </p:cNvPr>
          <p:cNvSpPr txBox="1"/>
          <p:nvPr/>
        </p:nvSpPr>
        <p:spPr>
          <a:xfrm>
            <a:off x="0" y="1292057"/>
            <a:ext cx="71096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8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最終目標</a:t>
            </a:r>
            <a:endParaRPr lang="en-US" sz="138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38C9777-7E16-F00F-6A67-A070C357A48A}"/>
              </a:ext>
            </a:extLst>
          </p:cNvPr>
          <p:cNvSpPr txBox="1"/>
          <p:nvPr/>
        </p:nvSpPr>
        <p:spPr>
          <a:xfrm>
            <a:off x="471704" y="4022866"/>
            <a:ext cx="112485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倒しても意味はない</a:t>
            </a:r>
            <a:endParaRPr lang="en-US" sz="120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6" name="図 5" descr="座る が含まれている画像&#10;&#10;自動的に生成された説明">
            <a:extLst>
              <a:ext uri="{FF2B5EF4-FFF2-40B4-BE49-F238E27FC236}">
                <a16:creationId xmlns:a16="http://schemas.microsoft.com/office/drawing/2014/main" id="{71008A34-F4E4-F158-1169-ACC3DE5C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5" b="6212"/>
          <a:stretch/>
        </p:blipFill>
        <p:spPr>
          <a:xfrm>
            <a:off x="6517642" y="777239"/>
            <a:ext cx="5674358" cy="31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-279612" y="2534609"/>
            <a:ext cx="11519500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75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50116" y="880839"/>
            <a:ext cx="12091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96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4.81481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4"/>
      <p:bldP spid="2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659410D9-74EC-D032-1E9A-E8F5ED397060}"/>
              </a:ext>
            </a:extLst>
          </p:cNvPr>
          <p:cNvGrpSpPr/>
          <p:nvPr/>
        </p:nvGrpSpPr>
        <p:grpSpPr>
          <a:xfrm>
            <a:off x="-5237769" y="-300343"/>
            <a:ext cx="26011839" cy="7109577"/>
            <a:chOff x="-5237769" y="-300343"/>
            <a:chExt cx="26011839" cy="7109577"/>
          </a:xfrm>
        </p:grpSpPr>
        <p:pic>
          <p:nvPicPr>
            <p:cNvPr id="26" name="図 2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74E250BD-2D7E-9C96-533A-C65A743E9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0330" y="-29803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7" name="図 26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594963B3-04A7-A9AF-FADE-4BB91190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50" y="-30034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8" name="図 27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A7F9DFF5-086D-339B-1226-3FD423A5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224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9" name="図 28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9F4ABC0D-6E1B-0FF3-00D0-F2F80D16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2341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0" name="図 29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FF16A6E6-66A0-4449-73A4-B1F66B0AB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077" y="4269651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1" name="図 30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93190F7-E234-25CA-BD99-C571D03E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7769" y="4269651"/>
              <a:ext cx="10956846" cy="2539583"/>
            </a:xfrm>
            <a:prstGeom prst="rect">
              <a:avLst/>
            </a:prstGeom>
            <a:noFill/>
          </p:spPr>
        </p:pic>
      </p:grpSp>
      <p:pic>
        <p:nvPicPr>
          <p:cNvPr id="8" name="図 7" descr="おもちゃ, レゴ が含まれている画像&#10;&#10;自動的に生成された説明">
            <a:extLst>
              <a:ext uri="{FF2B5EF4-FFF2-40B4-BE49-F238E27FC236}">
                <a16:creationId xmlns:a16="http://schemas.microsoft.com/office/drawing/2014/main" id="{98EF7043-D003-4C78-1017-3A01B0E6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9" r="26331"/>
          <a:stretch/>
        </p:blipFill>
        <p:spPr>
          <a:xfrm>
            <a:off x="-191109" y="0"/>
            <a:ext cx="2407920" cy="3971697"/>
          </a:xfrm>
          <a:prstGeom prst="rect">
            <a:avLst/>
          </a:prstGeom>
          <a:effectLst>
            <a:glow rad="76200">
              <a:schemeClr val="bg1"/>
            </a:glow>
            <a:outerShdw blurRad="127000" dist="177800" dir="2400000" algn="tl" rotWithShape="0">
              <a:prstClr val="black">
                <a:alpha val="51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B64A642-2C96-CD6E-25D9-45B4B4D40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 flipH="1">
            <a:off x="-191109" y="3644729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197FE9E-910D-D8E4-4449-A18AD90CA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85" y="127159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E54F37F-E221-5962-1C56-C69107A91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>
            <a:off x="11028231" y="1253955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3C2595D-495E-9881-2CDE-D6E750BE81F4}"/>
              </a:ext>
            </a:extLst>
          </p:cNvPr>
          <p:cNvGrpSpPr/>
          <p:nvPr/>
        </p:nvGrpSpPr>
        <p:grpSpPr>
          <a:xfrm flipH="1">
            <a:off x="9946100" y="3463885"/>
            <a:ext cx="2694047" cy="3226387"/>
            <a:chOff x="9043551" y="3439357"/>
            <a:chExt cx="2694047" cy="3226387"/>
          </a:xfrm>
          <a:effectLst>
            <a:glow rad="76200">
              <a:schemeClr val="bg1"/>
            </a:glow>
          </a:effectLst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2AD262F-FB08-9588-DA3B-CD0369E25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551" y="3971697"/>
              <a:ext cx="2694047" cy="2694047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B6D22F-920D-13FB-4C1A-4EA7008715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>
              <a:off x="10131784" y="3439357"/>
              <a:ext cx="1047365" cy="105147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2E3A876B-CBEB-8B4F-C095-305C33996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 flipH="1">
            <a:off x="9066277" y="3779003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pic>
        <p:nvPicPr>
          <p:cNvPr id="33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694D7C10-C58F-5442-CC08-8D114C829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747537" y="3606832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1490440" y="176937"/>
            <a:ext cx="98026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カッコつけ中に当たると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72CCE7-71C0-8BC9-4B9E-8072A1130D2D}"/>
              </a:ext>
            </a:extLst>
          </p:cNvPr>
          <p:cNvSpPr txBox="1"/>
          <p:nvPr/>
        </p:nvSpPr>
        <p:spPr>
          <a:xfrm>
            <a:off x="1490440" y="2551837"/>
            <a:ext cx="10956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着地ミスると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076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CE6CC9E3-D171-ED7A-69FD-8C37C4A24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-266434" y="5132421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38713B-EFF5-AD34-5CB2-F5A520C7FCB8}"/>
              </a:ext>
            </a:extLst>
          </p:cNvPr>
          <p:cNvSpPr txBox="1"/>
          <p:nvPr/>
        </p:nvSpPr>
        <p:spPr>
          <a:xfrm>
            <a:off x="1490440" y="4742071"/>
            <a:ext cx="91101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やりすぎると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03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-285223" y="2349943"/>
            <a:ext cx="1153072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199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1103289" y="673090"/>
            <a:ext cx="99854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115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97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-3.7037E-6 L 0.05052 -0.00902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B8413184-258E-30EC-B917-1A0A5BAC3B8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263CD63-F4B0-9B87-1B71-E2E4C1ACE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E44FB2D-98F5-43AC-160D-EB577508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7" name="図 16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0BA9899E-99D4-3408-4D67-F00D0E71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7F9B72A-B027-1A83-E00F-AB18B726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F3E231A-64AB-1FCB-F69C-D329657D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4" name="図 13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1B8DE1D-A07E-D9C5-A197-8F90C336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309F2936-2206-4B14-D4E4-819ED022CAFC}"/>
              </a:ext>
            </a:extLst>
          </p:cNvPr>
          <p:cNvGrpSpPr/>
          <p:nvPr/>
        </p:nvGrpSpPr>
        <p:grpSpPr>
          <a:xfrm>
            <a:off x="3490932" y="2445040"/>
            <a:ext cx="3016017" cy="3210969"/>
            <a:chOff x="3490932" y="2445040"/>
            <a:chExt cx="3016017" cy="3210969"/>
          </a:xfrm>
        </p:grpSpPr>
        <p:pic>
          <p:nvPicPr>
            <p:cNvPr id="24" name="図 23" descr="女性, 選手, 振る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3B2ACCF4-27EA-4BA7-DE34-A47B20A3A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932" y="2678009"/>
              <a:ext cx="3016017" cy="2978000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D664976-0BB7-AFCF-C456-3AEAADA52E3F}"/>
                </a:ext>
              </a:extLst>
            </p:cNvPr>
            <p:cNvGrpSpPr/>
            <p:nvPr/>
          </p:nvGrpSpPr>
          <p:grpSpPr>
            <a:xfrm>
              <a:off x="4023520" y="2445040"/>
              <a:ext cx="1006942" cy="1144436"/>
              <a:chOff x="-297524" y="2936697"/>
              <a:chExt cx="1006942" cy="1144436"/>
            </a:xfrm>
          </p:grpSpPr>
          <p:sp>
            <p:nvSpPr>
              <p:cNvPr id="43" name="爆発: 8 pt 42">
                <a:extLst>
                  <a:ext uri="{FF2B5EF4-FFF2-40B4-BE49-F238E27FC236}">
                    <a16:creationId xmlns:a16="http://schemas.microsoft.com/office/drawing/2014/main" id="{BCF4912E-563A-3D18-5528-8E2CD0A18D6A}"/>
                  </a:ext>
                </a:extLst>
              </p:cNvPr>
              <p:cNvSpPr/>
              <p:nvPr/>
            </p:nvSpPr>
            <p:spPr>
              <a:xfrm>
                <a:off x="-297524" y="2936697"/>
                <a:ext cx="1006942" cy="1144436"/>
              </a:xfrm>
              <a:prstGeom prst="irregularSeal1">
                <a:avLst/>
              </a:prstGeom>
              <a:solidFill>
                <a:srgbClr val="FFC000"/>
              </a:solidFill>
              <a:ln>
                <a:noFill/>
              </a:ln>
              <a:effectLst>
                <a:glow rad="127000">
                  <a:srgbClr val="FFC000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glow>
                      <a:schemeClr val="accent2">
                        <a:lumMod val="20000"/>
                        <a:lumOff val="80000"/>
                      </a:schemeClr>
                    </a:glow>
                  </a:effectLst>
                </a:endParaRPr>
              </a:p>
            </p:txBody>
          </p:sp>
          <p:pic>
            <p:nvPicPr>
              <p:cNvPr id="26" name="Picture 6">
                <a:extLst>
                  <a:ext uri="{FF2B5EF4-FFF2-40B4-BE49-F238E27FC236}">
                    <a16:creationId xmlns:a16="http://schemas.microsoft.com/office/drawing/2014/main" id="{FF0FAF37-FFA4-F971-060C-19B237109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flipH="1">
                <a:off x="-249912" y="3108601"/>
                <a:ext cx="766128" cy="769132"/>
              </a:xfrm>
              <a:prstGeom prst="rect">
                <a:avLst/>
              </a:prstGeom>
              <a:noFill/>
              <a:effectLst>
                <a:outerShdw blurRad="50800" dist="50800" dir="2700000" algn="tl" rotWithShape="0">
                  <a:prstClr val="black">
                    <a:alpha val="6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58A11B-43A7-6AB4-BF3B-EA9744B95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108" y="287239"/>
            <a:ext cx="4917592" cy="34780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CBA3BBB-ACE4-192D-DD36-484AAFB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384" y="3855465"/>
            <a:ext cx="4305231" cy="30449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B0EF2E41-D552-42B6-E9A0-EB488B7BFF64}"/>
              </a:ext>
            </a:extLst>
          </p:cNvPr>
          <p:cNvGrpSpPr/>
          <p:nvPr/>
        </p:nvGrpSpPr>
        <p:grpSpPr>
          <a:xfrm>
            <a:off x="3870408" y="-1184"/>
            <a:ext cx="2456272" cy="2180954"/>
            <a:chOff x="4754306" y="169334"/>
            <a:chExt cx="2456272" cy="2180954"/>
          </a:xfrm>
        </p:grpSpPr>
        <p:pic>
          <p:nvPicPr>
            <p:cNvPr id="22" name="図 21" descr="選手, 人, 持つ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D7A92311-BE7A-DEE0-DAF1-1DB2B429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06" y="169334"/>
              <a:ext cx="2456272" cy="2180954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4CF92C41-62FB-5A90-A4A6-1C1DA6042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71" r="34100"/>
            <a:stretch/>
          </p:blipFill>
          <p:spPr bwMode="auto">
            <a:xfrm rot="884991">
              <a:off x="5732648" y="307800"/>
              <a:ext cx="986208" cy="946220"/>
            </a:xfrm>
            <a:prstGeom prst="rect">
              <a:avLst/>
            </a:prstGeom>
            <a:noFill/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DF9B0551-6563-38FE-0E89-3E4B76D8DF64}"/>
              </a:ext>
            </a:extLst>
          </p:cNvPr>
          <p:cNvGrpSpPr/>
          <p:nvPr/>
        </p:nvGrpSpPr>
        <p:grpSpPr>
          <a:xfrm>
            <a:off x="5020896" y="3644209"/>
            <a:ext cx="606362" cy="969489"/>
            <a:chOff x="2421357" y="5096227"/>
            <a:chExt cx="512254" cy="812081"/>
          </a:xfrm>
        </p:grpSpPr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4BD32213-EBCA-BA87-14A4-AD10C17109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7308" y="5096227"/>
              <a:ext cx="336303" cy="347414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D549C97-C343-9152-D701-187EECDB8A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2724" y="5213401"/>
              <a:ext cx="398903" cy="46704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FBB00D14-A8A5-D6FA-F2F4-3CD9060493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1357" y="5295900"/>
              <a:ext cx="441039" cy="612408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6E7EA9E8-1278-E825-F237-7843C6F48A6E}"/>
              </a:ext>
            </a:extLst>
          </p:cNvPr>
          <p:cNvGrpSpPr/>
          <p:nvPr/>
        </p:nvGrpSpPr>
        <p:grpSpPr>
          <a:xfrm rot="1115287">
            <a:off x="5770978" y="3027913"/>
            <a:ext cx="1421243" cy="2166167"/>
            <a:chOff x="5575866" y="3164334"/>
            <a:chExt cx="1421243" cy="2166167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35C6B0D-D245-F8F5-47E0-277336574A41}"/>
                </a:ext>
              </a:extLst>
            </p:cNvPr>
            <p:cNvGrpSpPr/>
            <p:nvPr/>
          </p:nvGrpSpPr>
          <p:grpSpPr>
            <a:xfrm rot="20943255">
              <a:off x="6022241" y="3164334"/>
              <a:ext cx="974868" cy="1446963"/>
              <a:chOff x="3333158" y="4660587"/>
              <a:chExt cx="883147" cy="1012118"/>
            </a:xfrm>
          </p:grpSpPr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6B5422A3-18B1-C782-ABE0-AA9AD856F4DD}"/>
                  </a:ext>
                </a:extLst>
              </p:cNvPr>
              <p:cNvCxnSpPr/>
              <p:nvPr/>
            </p:nvCxnSpPr>
            <p:spPr>
              <a:xfrm flipV="1">
                <a:off x="3333158" y="4660587"/>
                <a:ext cx="719075" cy="76343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3108CCF8-8868-4D29-F461-7ABDC499E6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13832" y="4965663"/>
                <a:ext cx="591900" cy="56609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82D981B-63CF-7831-7C44-6A8E92820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3459" y="4919095"/>
                <a:ext cx="792846" cy="753610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A01D299F-CAEA-1EAD-0B70-AAFEDB8383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20943255" flipH="1">
              <a:off x="5575866" y="4561369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358105" y="381579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A4DF0C-3705-BC5B-8E35-F0B0AD0233D0}"/>
              </a:ext>
            </a:extLst>
          </p:cNvPr>
          <p:cNvSpPr txBox="1"/>
          <p:nvPr/>
        </p:nvSpPr>
        <p:spPr>
          <a:xfrm>
            <a:off x="358105" y="4160634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259F373-4875-C993-991C-CDAF089A1739}"/>
              </a:ext>
            </a:extLst>
          </p:cNvPr>
          <p:cNvSpPr txBox="1"/>
          <p:nvPr/>
        </p:nvSpPr>
        <p:spPr>
          <a:xfrm>
            <a:off x="367461" y="1420413"/>
            <a:ext cx="8953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味方の被弾ボールをカバーキャッチ</a:t>
            </a:r>
            <a:endParaRPr lang="en-US" altLang="ja-JP" sz="4800" dirty="0"/>
          </a:p>
          <a:p>
            <a:r>
              <a:rPr lang="ja-JP" altLang="en-US" sz="4800" dirty="0"/>
              <a:t>キャッチしたボールで倒す</a:t>
            </a:r>
            <a:endParaRPr lang="en-US" altLang="ja-JP" sz="4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3C3B6E-072A-1E12-A8E9-8BFA23E02BE4}"/>
              </a:ext>
            </a:extLst>
          </p:cNvPr>
          <p:cNvSpPr txBox="1"/>
          <p:nvPr/>
        </p:nvSpPr>
        <p:spPr>
          <a:xfrm rot="635231">
            <a:off x="5302942" y="1180424"/>
            <a:ext cx="5203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0C66004-5ACA-6A46-C096-A5F9BC2F9E43}"/>
              </a:ext>
            </a:extLst>
          </p:cNvPr>
          <p:cNvSpPr txBox="1"/>
          <p:nvPr/>
        </p:nvSpPr>
        <p:spPr>
          <a:xfrm>
            <a:off x="367461" y="5212112"/>
            <a:ext cx="7593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バウンドボールを空中キャッチ</a:t>
            </a:r>
            <a:endParaRPr lang="en-US" altLang="ja-JP" sz="4800" dirty="0"/>
          </a:p>
          <a:p>
            <a:r>
              <a:rPr lang="ja-JP" altLang="en-US" sz="4800" dirty="0"/>
              <a:t>そのまま空中から倒す</a:t>
            </a:r>
            <a:endParaRPr lang="en-US" altLang="ja-JP" sz="4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44967DA-E6B1-0CD2-5C36-CC9CF637FCA6}"/>
              </a:ext>
            </a:extLst>
          </p:cNvPr>
          <p:cNvSpPr txBox="1"/>
          <p:nvPr/>
        </p:nvSpPr>
        <p:spPr>
          <a:xfrm rot="635231">
            <a:off x="5747147" y="4425565"/>
            <a:ext cx="5203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5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"/>
                            </p:stCondLst>
                            <p:childTnLst>
                              <p:par>
                                <p:cTn id="6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4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0" grpId="0" uiExpand="1" build="p"/>
      <p:bldP spid="5" grpId="0"/>
      <p:bldP spid="5" grpId="1"/>
      <p:bldP spid="53" grpId="0" uiExpand="1" build="p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845212" y="239977"/>
            <a:ext cx="105015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88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5412496" y="-4572001"/>
            <a:ext cx="23016991" cy="14782801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64175" y="-2503940"/>
            <a:ext cx="52920350" cy="161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145</Words>
  <Application>Microsoft Office PowerPoint</Application>
  <PresentationFormat>ワイド画面</PresentationFormat>
  <Paragraphs>37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HGP行書体</vt:lpstr>
      <vt:lpstr>HGP創英角ｺﾞｼｯｸUB</vt:lpstr>
      <vt:lpstr>HG明朝E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相馬　靜雅</dc:creator>
  <cp:lastModifiedBy>相馬　靜雅</cp:lastModifiedBy>
  <cp:revision>384</cp:revision>
  <dcterms:created xsi:type="dcterms:W3CDTF">2024-10-02T05:29:21Z</dcterms:created>
  <dcterms:modified xsi:type="dcterms:W3CDTF">2024-10-04T01:07:07Z</dcterms:modified>
</cp:coreProperties>
</file>